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93DDE-5AF6-2B72-8869-22E0B2BF7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C2C4B3-729A-AFD4-006E-9AFECF12B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C5969-165F-A1B9-A3D7-F818ABA24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FAFD-3C7E-4169-B8CA-268AA084C625}" type="datetimeFigureOut">
              <a:rPr lang="id-ID" smtClean="0"/>
              <a:t>23/09/2026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27EE4-204F-8516-CFD6-3766F1E00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0D8AF-2E9C-5747-A1D8-5B0F2B1B1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4A4-2AA4-4C46-A8B0-925FA0C324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26254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8D652-A7E5-2F28-2B98-36FA3A82E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6D026-859A-3F1B-3D84-6EC895948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5049B-1772-829A-B922-87B5D70F4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FAFD-3C7E-4169-B8CA-268AA084C625}" type="datetimeFigureOut">
              <a:rPr lang="id-ID" smtClean="0"/>
              <a:t>23/09/2026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2BE09-9885-3536-E141-7DEC3964E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4631D-9D77-9411-8C01-302B60EA7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4A4-2AA4-4C46-A8B0-925FA0C3245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48628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04914-802D-68DC-A55B-E527F7770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A5ABD-6D10-4167-D6F3-18D3FDA4F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D1521-646C-A258-4931-0444FC883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FAFD-3C7E-4169-B8CA-268AA084C625}" type="datetimeFigureOut">
              <a:rPr lang="id-ID" smtClean="0"/>
              <a:t>23/09/2026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7D9A4-2E39-E77F-C176-E9271FEA3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0FA11-247C-8B8A-AF5A-EE56F8BE3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4A4-2AA4-4C46-A8B0-925FA0C3245E}" type="slidenum">
              <a:rPr lang="id-ID" smtClean="0"/>
              <a:t>‹#›</a:t>
            </a:fld>
            <a:endParaRPr lang="id-ID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787749-10A5-3DE8-FB06-4894302959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65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79953B-FB43-2503-A9C1-401921D0B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B74A0-9870-8362-5C46-C9797C51A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C345D-652A-4CB7-4A45-C831029D07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30FAFD-3C7E-4169-B8CA-268AA084C625}" type="datetimeFigureOut">
              <a:rPr lang="id-ID" smtClean="0"/>
              <a:t>23/09/2026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0EF51-41A6-4104-265D-0EB1557627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9F803-0F7A-CF87-4192-7ABC230D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F0B4A4-2AA4-4C46-A8B0-925FA0C3245E}" type="slidenum">
              <a:rPr lang="id-ID" smtClean="0"/>
              <a:t>‹#›</a:t>
            </a:fld>
            <a:endParaRPr lang="id-ID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A50427-53E1-41BB-B988-6922ECF8771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30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433F1-96B5-47B5-2143-00BA7BDA1B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F2D0DF-D160-282F-FE81-90424978C8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27692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EBCE0-7C62-B83C-1F40-7FED4E253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1209B-A23C-F1CE-ABF9-503E80F262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40490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okvi nugroho</dc:creator>
  <cp:lastModifiedBy>okvi nugroho</cp:lastModifiedBy>
  <cp:revision>1</cp:revision>
  <dcterms:created xsi:type="dcterms:W3CDTF">2026-09-23T10:38:47Z</dcterms:created>
  <dcterms:modified xsi:type="dcterms:W3CDTF">2026-09-23T10:40:11Z</dcterms:modified>
</cp:coreProperties>
</file>